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88" r:id="rId2"/>
    <p:sldId id="290" r:id="rId3"/>
    <p:sldId id="258" r:id="rId4"/>
    <p:sldId id="318" r:id="rId5"/>
    <p:sldId id="379" r:id="rId6"/>
    <p:sldId id="260" r:id="rId7"/>
    <p:sldId id="261" r:id="rId8"/>
    <p:sldId id="262" r:id="rId9"/>
    <p:sldId id="269" r:id="rId10"/>
    <p:sldId id="384" r:id="rId11"/>
    <p:sldId id="263" r:id="rId12"/>
    <p:sldId id="264" r:id="rId13"/>
    <p:sldId id="265" r:id="rId14"/>
    <p:sldId id="367" r:id="rId15"/>
    <p:sldId id="378" r:id="rId16"/>
  </p:sldIdLst>
  <p:sldSz cx="12192000" cy="6858000"/>
  <p:notesSz cx="6858000" cy="9144000"/>
  <p:embeddedFontLst>
    <p:embeddedFont>
      <p:font typeface="#9Slide03 AllRoundGothic" panose="020B0604020202020204" charset="0"/>
      <p:regular r:id="rId18"/>
    </p:embeddedFont>
    <p:embeddedFont>
      <p:font typeface="SVN-Poky's" panose="020B0604020202020204" charset="0"/>
      <p:regular r:id="rId19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D41"/>
    <a:srgbClr val="CCFFFF"/>
    <a:srgbClr val="33CCCC"/>
    <a:srgbClr val="CC66FF"/>
    <a:srgbClr val="00CC99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42B755-5FA6-4012-8835-769557F04D98}" v="83" dt="2024-07-17T10:23:06.2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115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539BD-5F47-48FE-AB82-085253F8B4D7}" type="datetimeFigureOut">
              <a:rPr lang="en-US" smtClean="0"/>
              <a:t>8/14/2024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56AA52-FE47-4BD3-8E1D-8293B2A27A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43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375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876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3AE05-7DD1-4AF0-924E-BEEA496F373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98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DAA07-D1D9-973E-60C4-420886322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249E63-C968-2DDD-AD5A-9AEF83C25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77356-AD0D-2755-85CD-AFD98249B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6211F-D527-DC89-21F2-17711C240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208F2-D60D-7EC3-976A-8CB583A7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132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41E24-FCA4-EEBF-349F-ECB92122C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014CB9-B049-FC83-1FDD-E6F38DBA9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4AC75-C0D7-0ABC-F479-49FF66B1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A4CF2-C631-3F3D-D40D-0802D623B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E9532-DCA7-192A-42C1-55E4C4009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1643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94399-B46A-A0F8-23AF-6D8B12E651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B738F3-E710-221D-6E50-3CE286B18C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C31CE-3930-A089-422A-C5CC67602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7DFB5D-005A-414F-4AA6-62E05BD1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32F74-A0CE-B08B-96DC-BF16D4C01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0418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BCD5F-F701-100B-6AB9-B5E03626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42494-D8EF-60D2-1700-ACFD260A7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B1E81-FD4F-C0A1-2E2B-69C9E176A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A443E-9819-2EDA-A635-6EEEF89FB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41199-FF01-E1FC-954F-152EFF06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01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5220-93C1-FDF3-2189-07AE58D6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0BD32-6AC1-780E-34C9-04CA18674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378E3-D795-4F85-3F2D-5B7247BDA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39E6D-2169-7657-D58E-B4F874604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9DAA5-67EC-97DA-E35E-3AE725CF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173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1EADF-FAF8-BC59-E37D-043EF1B2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F7CA-A4E0-1A49-40D4-F64474354F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726D9-CA0E-5EEE-4407-FA1AB482D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A1DF4-7552-CFE7-F532-040D4D91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F6993-53B2-8DFD-D683-60AA66CF7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358E3-1DC0-7DF2-4DAB-CACB6FB8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3310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FE8D9-1BAD-2D27-2D44-CA98DFDEB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95DC9-3D1C-7395-4966-F99C59F28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9DFD91-DDE0-BA45-0469-829EC4FC3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62746E-492A-DF93-704A-ED8EF02C99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B0464B-A34A-A02D-DD39-CAD4746EC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FB3B7-971E-C911-BE76-CEACEAAD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0DD32E-8F83-41C8-9F2B-A45EF0022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DCEF5D-3C7B-C7AD-2201-594DAF885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045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F0796-B19C-1A63-D102-D7DC1675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D0A43-281A-7C49-E2FA-18021851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8D962-DBF6-76BC-D1F1-D5FB5EB3D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3EAEDC-2A89-84F9-5ED0-CDF8A731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0288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D6A6C-B04C-E4D7-F709-1F251938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5B8C5-047F-EF25-6B12-BCD75A220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D0DBB-80E3-F181-3F87-84B37FF7B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2593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EFAFF-EE1C-AAC9-8E72-A615A984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32CB4-B24A-49E2-BC95-19248BCE3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928C4-7C21-97DD-81CD-27DE63B2D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59518-1FA2-3D4B-E1C6-E2ABCE49D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67F0E-957A-1A7D-7A88-D20BBE3E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B48CA6-F64F-CB7D-0704-936D5199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3338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2E11-C0FC-1BE6-78A5-4139D6FF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8E417-F614-26F0-DCFE-573EDD326A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437C5-BB84-5E0D-E75F-6D180B79E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F1CE6-413C-D5E1-2129-589F9A594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F88A9-B557-4BDF-C2C8-5793DC725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6229A-280D-BACF-7292-76AFA154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241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63784-5693-C250-0894-523B89347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1662B-CC4E-02EF-8861-162AFF7A4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56DA24-65CC-4408-501A-A92D2B986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8CA389-BC4E-4A35-AF06-9F09A1ACB7DF}" type="datetimeFigureOut">
              <a:rPr lang="vi-VN" smtClean="0"/>
              <a:t>14/08/2024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0A6C1-07D2-F403-4384-DE4C9557F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D269A1-1747-A8AC-DBC6-64094DAEEA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DCA2C1-2666-4F41-B468-969610A5B28B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973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4.svg"/><Relationship Id="rId9" Type="http://schemas.microsoft.com/office/2007/relationships/hdphoto" Target="../media/hdphoto1.wdp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3.mp4"/><Relationship Id="rId7" Type="http://schemas.openxmlformats.org/officeDocument/2006/relationships/image" Target="../media/image2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5.png"/><Relationship Id="rId4" Type="http://schemas.openxmlformats.org/officeDocument/2006/relationships/video" Target="../media/media3.mp4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2D392-5C0C-555A-FB1C-CCC8345B9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C881ED-B112-A0B7-B808-D8CD0C765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680" y="-23961"/>
            <a:ext cx="12234597" cy="68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4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8ADC4F1-1729-DFFF-3356-2B860B9BB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41" b="11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A30693-E080-1D30-EBD8-335DB92E1C7F}"/>
              </a:ext>
            </a:extLst>
          </p:cNvPr>
          <p:cNvSpPr/>
          <p:nvPr/>
        </p:nvSpPr>
        <p:spPr>
          <a:xfrm>
            <a:off x="307064" y="235547"/>
            <a:ext cx="723419" cy="6405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3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42E6A-5773-90AE-D2AA-AB41B0F2137D}"/>
              </a:ext>
            </a:extLst>
          </p:cNvPr>
          <p:cNvSpPr txBox="1"/>
          <p:nvPr/>
        </p:nvSpPr>
        <p:spPr>
          <a:xfrm>
            <a:off x="1816152" y="674076"/>
            <a:ext cx="10805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bằng cách thuận tiện</a:t>
            </a:r>
            <a:endParaRPr lang="vi-VN" sz="44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241989CE-7EFF-B458-D2CE-FCC6AD1E4B0C}"/>
              </a:ext>
            </a:extLst>
          </p:cNvPr>
          <p:cNvSpPr/>
          <p:nvPr/>
        </p:nvSpPr>
        <p:spPr>
          <a:xfrm>
            <a:off x="2456714" y="1545201"/>
            <a:ext cx="3815994" cy="103769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25 × 99 × 4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A1F802C3-7B92-7286-4324-2B0D1FD3A612}"/>
              </a:ext>
            </a:extLst>
          </p:cNvPr>
          <p:cNvSpPr/>
          <p:nvPr/>
        </p:nvSpPr>
        <p:spPr>
          <a:xfrm>
            <a:off x="3706298" y="2875958"/>
            <a:ext cx="5615135" cy="103769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2 025 × 17 + 83 × 2 025</a:t>
            </a:r>
            <a:endParaRPr lang="vi-VN" sz="40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图片 20">
            <a:extLst>
              <a:ext uri="{FF2B5EF4-FFF2-40B4-BE49-F238E27FC236}">
                <a16:creationId xmlns:a16="http://schemas.microsoft.com/office/drawing/2014/main" id="{93E0D006-BA30-EA14-7399-AF09EF50D86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73764" y="3563705"/>
            <a:ext cx="3776470" cy="299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3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1643634" y="499564"/>
            <a:ext cx="10805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bằng cách thuận tiện</a:t>
            </a:r>
            <a:endParaRPr lang="vi-V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194C4E64-75B1-876D-4A57-8565284A4D06}"/>
              </a:ext>
            </a:extLst>
          </p:cNvPr>
          <p:cNvSpPr/>
          <p:nvPr/>
        </p:nvSpPr>
        <p:spPr>
          <a:xfrm>
            <a:off x="663540" y="1825127"/>
            <a:ext cx="3815994" cy="103769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25 × 99 × 4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8801785-011A-A3B3-C088-69D0773D65B9}"/>
              </a:ext>
            </a:extLst>
          </p:cNvPr>
          <p:cNvSpPr/>
          <p:nvPr/>
        </p:nvSpPr>
        <p:spPr>
          <a:xfrm>
            <a:off x="5429892" y="1825127"/>
            <a:ext cx="5615135" cy="1037690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2 025 × 17 + 83 × 2 025</a:t>
            </a:r>
            <a:endParaRPr lang="vi-VN" sz="40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D3F9BB-1901-7459-81D8-2EF4593D8205}"/>
              </a:ext>
            </a:extLst>
          </p:cNvPr>
          <p:cNvSpPr txBox="1"/>
          <p:nvPr/>
        </p:nvSpPr>
        <p:spPr>
          <a:xfrm>
            <a:off x="739740" y="3150690"/>
            <a:ext cx="404801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(25 × 4) × 99</a:t>
            </a:r>
          </a:p>
          <a:p>
            <a:pPr algn="just"/>
            <a:r>
              <a:rPr lang="vi-VN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100 × 99</a:t>
            </a:r>
          </a:p>
          <a:p>
            <a:pPr algn="just"/>
            <a:r>
              <a:rPr lang="vi-VN" sz="4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9 900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A6394D-46D8-44AA-4DAA-12528357582E}"/>
              </a:ext>
            </a:extLst>
          </p:cNvPr>
          <p:cNvSpPr txBox="1"/>
          <p:nvPr/>
        </p:nvSpPr>
        <p:spPr>
          <a:xfrm>
            <a:off x="5429892" y="3150690"/>
            <a:ext cx="752068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2 025 × (17 + 83)</a:t>
            </a:r>
          </a:p>
          <a:p>
            <a:pPr algn="just"/>
            <a:r>
              <a:rPr lang="vi-VN" sz="4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2 025 × 100</a:t>
            </a:r>
          </a:p>
          <a:p>
            <a:pPr algn="just"/>
            <a:r>
              <a:rPr lang="vi-VN" sz="44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202 500</a:t>
            </a:r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216A600A-49F4-ABE7-8DF9-EE8063C314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753" t="9397" r="34744" b="34780"/>
          <a:stretch/>
        </p:blipFill>
        <p:spPr>
          <a:xfrm>
            <a:off x="9664700" y="2862816"/>
            <a:ext cx="2469388" cy="39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2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3" grpId="0" animBg="1"/>
      <p:bldP spid="14" grpId="0" animBg="1"/>
      <p:bldP spid="22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4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1643634" y="384418"/>
            <a:ext cx="79575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Rô-bốt đã bán bốn bức tranh với giá tiền tương ứng như hình dưới đây.</a:t>
            </a:r>
            <a:endParaRPr lang="vi-VN" sz="3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2A66-70E3-389D-9C1A-E606F5A56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3634" y="1946114"/>
            <a:ext cx="8401407" cy="3104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6909CF-B0F7-EB8D-00E8-1A8636A6D4E3}"/>
              </a:ext>
            </a:extLst>
          </p:cNvPr>
          <p:cNvSpPr txBox="1"/>
          <p:nvPr/>
        </p:nvSpPr>
        <p:spPr>
          <a:xfrm>
            <a:off x="1875188" y="5350197"/>
            <a:ext cx="100592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Hỏi trung bình mỗi bức tranh </a:t>
            </a:r>
            <a:r>
              <a:rPr 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giá bao nhiêu tiền?</a:t>
            </a:r>
          </a:p>
        </p:txBody>
      </p:sp>
    </p:spTree>
    <p:extLst>
      <p:ext uri="{BB962C8B-B14F-4D97-AF65-F5344CB8AC3E}">
        <p14:creationId xmlns:p14="http://schemas.microsoft.com/office/powerpoint/2010/main" val="48957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4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22A66-70E3-389D-9C1A-E606F5A56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924" y="503688"/>
            <a:ext cx="8401407" cy="3104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6909CF-B0F7-EB8D-00E8-1A8636A6D4E3}"/>
              </a:ext>
            </a:extLst>
          </p:cNvPr>
          <p:cNvSpPr txBox="1"/>
          <p:nvPr/>
        </p:nvSpPr>
        <p:spPr>
          <a:xfrm>
            <a:off x="-128373" y="3938330"/>
            <a:ext cx="1219199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Trung bình mỗi bức tranh của Rô-bốt có giá là:</a:t>
            </a:r>
          </a:p>
          <a:p>
            <a:pPr algn="ctr"/>
            <a:r>
              <a:rPr lang="vi-VN" sz="36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(85 500 + 150 000 + 425 000 + 55 500) : 4 = 179 000 (đồng)</a:t>
            </a:r>
          </a:p>
          <a:p>
            <a:pPr algn="ctr"/>
            <a:r>
              <a:rPr lang="vi-VN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Đáp số: 179 000 đồng</a:t>
            </a:r>
          </a:p>
        </p:txBody>
      </p:sp>
    </p:spTree>
    <p:extLst>
      <p:ext uri="{BB962C8B-B14F-4D97-AF65-F5344CB8AC3E}">
        <p14:creationId xmlns:p14="http://schemas.microsoft.com/office/powerpoint/2010/main" val="192867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2A63C919-0135-6908-8311-B42C373A4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1321" y="0"/>
            <a:ext cx="12192000" cy="6858000"/>
          </a:xfrm>
          <a:prstGeom prst="rect">
            <a:avLst/>
          </a:prstGeom>
        </p:spPr>
      </p:pic>
      <p:pic>
        <p:nvPicPr>
          <p:cNvPr id="15" name="图片 6">
            <a:extLst>
              <a:ext uri="{FF2B5EF4-FFF2-40B4-BE49-F238E27FC236}">
                <a16:creationId xmlns:a16="http://schemas.microsoft.com/office/drawing/2014/main" id="{5F969EEB-DA85-D059-874D-46B95DE9E3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42998" y="-1"/>
            <a:ext cx="8952811" cy="4105073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30B8B45-5F0F-8C4F-F0BA-A47EE9C74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435" y="1312426"/>
            <a:ext cx="7652448" cy="1480218"/>
          </a:xfrm>
          <a:prstGeom prst="rect">
            <a:avLst/>
          </a:prstGeom>
        </p:spPr>
      </p:pic>
      <p:pic>
        <p:nvPicPr>
          <p:cNvPr id="17" name="图片 4">
            <a:extLst>
              <a:ext uri="{FF2B5EF4-FFF2-40B4-BE49-F238E27FC236}">
                <a16:creationId xmlns:a16="http://schemas.microsoft.com/office/drawing/2014/main" id="{6E7D02A4-FC97-CE40-82C9-C96B4BE79B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931" t="10080" r="33478" b="14523"/>
          <a:stretch/>
        </p:blipFill>
        <p:spPr>
          <a:xfrm>
            <a:off x="9354357" y="1024334"/>
            <a:ext cx="2601813" cy="567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3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C2337A2D-0E99-5877-8E12-AA71A72F1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7848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989B0E-A6CA-AB4B-95A2-243060B4B7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-546100"/>
            <a:ext cx="6858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C781354-8B20-4C43-A849-8AFC349CD4C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772416">
            <a:off x="-711199" y="-990601"/>
            <a:ext cx="3530600" cy="3530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AD1D7B-EAE3-A94F-8C57-DBD669BED33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5200" y="1936282"/>
            <a:ext cx="2489200" cy="2489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9881DF-2527-244C-9DDC-97352BF250D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98" y="1640609"/>
            <a:ext cx="5321300" cy="532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578D76-D1D9-48CA-99CF-FA37E569FA8F}"/>
              </a:ext>
            </a:extLst>
          </p:cNvPr>
          <p:cNvSpPr txBox="1"/>
          <p:nvPr/>
        </p:nvSpPr>
        <p:spPr>
          <a:xfrm>
            <a:off x="6487296" y="3366570"/>
            <a:ext cx="5955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4863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FDB6CE52-74AB-CBE7-EECB-BFF938F91D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59308"/>
            <a:ext cx="12192000" cy="6858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697473">
            <a:off x="1636180" y="1395430"/>
            <a:ext cx="1149303" cy="11263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7840615">
            <a:off x="1691201" y="5478175"/>
            <a:ext cx="1565616" cy="5123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DC6690-160F-0D44-745E-6707BB20DE0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>
            <a:off x="-377649" y="-9148"/>
            <a:ext cx="10832277" cy="1353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F9B9FC-D684-B28B-0CFE-794E5C75E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95" b="94310" l="3229" r="99288">
                        <a14:foregroundMark x1="9734" y1="53825" x2="64767" y2="78451"/>
                        <a14:foregroundMark x1="64767" y1="78451" x2="81909" y2="69963"/>
                        <a14:foregroundMark x1="81909" y1="69963" x2="74786" y2="60914"/>
                        <a14:foregroundMark x1="74786" y1="60914" x2="16619" y2="63526"/>
                        <a14:foregroundMark x1="16619" y1="63526" x2="20655" y2="76026"/>
                        <a14:foregroundMark x1="20655" y1="76026" x2="80532" y2="83955"/>
                        <a14:foregroundMark x1="80532" y1="83955" x2="92355" y2="75280"/>
                        <a14:foregroundMark x1="92355" y1="75280" x2="92070" y2="61194"/>
                        <a14:foregroundMark x1="92070" y1="61194" x2="28395" y2="72668"/>
                        <a14:foregroundMark x1="28395" y1="72668" x2="11159" y2="60354"/>
                        <a14:foregroundMark x1="11159" y1="60354" x2="4891" y2="64366"/>
                        <a14:foregroundMark x1="4891" y1="64366" x2="12915" y2="78078"/>
                        <a14:foregroundMark x1="12915" y1="78078" x2="20085" y2="76119"/>
                        <a14:foregroundMark x1="20085" y1="76119" x2="22887" y2="77052"/>
                        <a14:foregroundMark x1="3276" y1="69590" x2="3276" y2="69590"/>
                        <a14:foregroundMark x1="95204" y1="74907" x2="95204" y2="74907"/>
                        <a14:foregroundMark x1="99288" y1="72108" x2="99288" y2="72108"/>
                        <a14:foregroundMark x1="16097" y1="86287" x2="20988" y2="90205"/>
                        <a14:foregroundMark x1="20988" y1="90205" x2="22032" y2="88340"/>
                        <a14:foregroundMark x1="28727" y1="89552" x2="31481" y2="90205"/>
                        <a14:foregroundMark x1="44729" y1="88619" x2="51045" y2="92910"/>
                        <a14:foregroundMark x1="51045" y1="92910" x2="52612" y2="87873"/>
                        <a14:foregroundMark x1="55888" y1="92071" x2="56505" y2="92257"/>
                        <a14:foregroundMark x1="56743" y1="92257" x2="57455" y2="94123"/>
                        <a14:foregroundMark x1="44634" y1="92724" x2="50332" y2="94310"/>
                        <a14:foregroundMark x1="50332" y1="94310" x2="50570" y2="94123"/>
                        <a14:backgroundMark x1="17236" y1="32276" x2="38746" y2="44030"/>
                        <a14:backgroundMark x1="38746" y1="44030" x2="43637" y2="38153"/>
                        <a14:backgroundMark x1="43637" y1="38153" x2="54891" y2="37407"/>
                        <a14:backgroundMark x1="54891" y1="37407" x2="62108" y2="43657"/>
                        <a14:backgroundMark x1="62108" y1="43657" x2="84710" y2="34701"/>
                        <a14:backgroundMark x1="84710" y1="34701" x2="85043" y2="35354"/>
                        <a14:backgroundMark x1="4986" y1="63899" x2="4986" y2="63899"/>
                        <a14:backgroundMark x1="4843" y1="64086" x2="5081" y2="64272"/>
                        <a14:backgroundMark x1="5318" y1="64552" x2="5318" y2="64552"/>
                      </a14:backgroundRemoval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94" y="3606457"/>
            <a:ext cx="9285989" cy="4112808"/>
          </a:xfrm>
          <a:prstGeom prst="rect">
            <a:avLst/>
          </a:prstGeom>
        </p:spPr>
      </p:pic>
      <p:sp>
        <p:nvSpPr>
          <p:cNvPr id="18" name="Freeform 24">
            <a:extLst>
              <a:ext uri="{FF2B5EF4-FFF2-40B4-BE49-F238E27FC236}">
                <a16:creationId xmlns:a16="http://schemas.microsoft.com/office/drawing/2014/main" id="{74F45646-B17F-CB74-203B-D29811DED28F}"/>
              </a:ext>
            </a:extLst>
          </p:cNvPr>
          <p:cNvSpPr/>
          <p:nvPr/>
        </p:nvSpPr>
        <p:spPr>
          <a:xfrm>
            <a:off x="8115806" y="3563679"/>
            <a:ext cx="3105137" cy="3571499"/>
          </a:xfrm>
          <a:custGeom>
            <a:avLst/>
            <a:gdLst/>
            <a:ahLst/>
            <a:cxnLst/>
            <a:rect l="l" t="t" r="r" b="b"/>
            <a:pathLst>
              <a:path w="2495368" h="2686803">
                <a:moveTo>
                  <a:pt x="0" y="0"/>
                </a:moveTo>
                <a:lnTo>
                  <a:pt x="2495367" y="0"/>
                </a:lnTo>
                <a:lnTo>
                  <a:pt x="2495367" y="2686803"/>
                </a:lnTo>
                <a:lnTo>
                  <a:pt x="0" y="2686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DD9EFE2D-3510-4569-C80C-155B90B39BB4}"/>
              </a:ext>
            </a:extLst>
          </p:cNvPr>
          <p:cNvSpPr/>
          <p:nvPr/>
        </p:nvSpPr>
        <p:spPr>
          <a:xfrm>
            <a:off x="18035" y="3049080"/>
            <a:ext cx="4515187" cy="3973688"/>
          </a:xfrm>
          <a:custGeom>
            <a:avLst/>
            <a:gdLst/>
            <a:ahLst/>
            <a:cxnLst/>
            <a:rect l="l" t="t" r="r" b="b"/>
            <a:pathLst>
              <a:path w="2452519" h="2371790">
                <a:moveTo>
                  <a:pt x="0" y="0"/>
                </a:moveTo>
                <a:lnTo>
                  <a:pt x="2452519" y="0"/>
                </a:lnTo>
                <a:lnTo>
                  <a:pt x="2452519" y="2371790"/>
                </a:lnTo>
                <a:lnTo>
                  <a:pt x="0" y="237179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9236356">
            <a:off x="4020444" y="4305891"/>
            <a:ext cx="946248" cy="12432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5D2292-46C8-DC05-0239-C6387ED938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94" b="70998"/>
          <a:stretch/>
        </p:blipFill>
        <p:spPr>
          <a:xfrm rot="10800000" flipH="1">
            <a:off x="4533222" y="0"/>
            <a:ext cx="8135744" cy="10990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21363112">
            <a:off x="11084556" y="5481147"/>
            <a:ext cx="939531" cy="1616654"/>
          </a:xfrm>
          <a:prstGeom prst="rect">
            <a:avLst/>
          </a:prstGeom>
        </p:spPr>
      </p:pic>
      <p:pic>
        <p:nvPicPr>
          <p:cNvPr id="21" name="Picture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789396">
            <a:off x="5899525" y="5490214"/>
            <a:ext cx="1101897" cy="1610636"/>
          </a:xfrm>
          <a:prstGeom prst="rect">
            <a:avLst/>
          </a:prstGeom>
        </p:spPr>
      </p:pic>
      <p:pic>
        <p:nvPicPr>
          <p:cNvPr id="22" name="Picture 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 flipH="1">
            <a:off x="2863794" y="31185"/>
            <a:ext cx="6512774" cy="53547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647963F-5BA5-554C-8249-EFBDB58BA9B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3527" y="1804937"/>
            <a:ext cx="5413307" cy="1531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09396-DA82-AFB8-0DBC-25E97468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A Ram Sam Sam - Best SONGS For KIDS _ Kids Funny Songs (1)">
            <a:hlinkClick r:id="" action="ppaction://media"/>
            <a:extLst>
              <a:ext uri="{FF2B5EF4-FFF2-40B4-BE49-F238E27FC236}">
                <a16:creationId xmlns:a16="http://schemas.microsoft.com/office/drawing/2014/main" id="{B27CD394-02D3-086D-EE5D-F69C0AC1D57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7" cy="6858000"/>
          </a:xfrm>
        </p:spPr>
      </p:pic>
    </p:spTree>
    <p:extLst>
      <p:ext uri="{BB962C8B-B14F-4D97-AF65-F5344CB8AC3E}">
        <p14:creationId xmlns:p14="http://schemas.microsoft.com/office/powerpoint/2010/main" val="428859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C2A0-2961-46DD-F0C0-C9A016FBB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04257-7CEC-9DEA-130F-D4CC6E9B0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1621-34D2-0921-59AD-412053F9F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9" y="-23961"/>
            <a:ext cx="12234597" cy="6881961"/>
          </a:xfrm>
          <a:prstGeom prst="rect">
            <a:avLst/>
          </a:prstGeom>
        </p:spPr>
      </p:pic>
      <p:pic>
        <p:nvPicPr>
          <p:cNvPr id="7" name="5c322f8dced45">
            <a:hlinkClick r:id="" action="ppaction://media"/>
            <a:extLst>
              <a:ext uri="{FF2B5EF4-FFF2-40B4-BE49-F238E27FC236}">
                <a16:creationId xmlns:a16="http://schemas.microsoft.com/office/drawing/2014/main" id="{8B4DD8A7-DFBB-31E5-18CC-FB4F844FF0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88061" y="-1137425"/>
            <a:ext cx="662596" cy="628870"/>
          </a:xfrm>
          <a:prstGeom prst="rect">
            <a:avLst/>
          </a:prstGeom>
        </p:spPr>
      </p:pic>
      <p:pic>
        <p:nvPicPr>
          <p:cNvPr id="8" name="图片 4">
            <a:extLst>
              <a:ext uri="{FF2B5EF4-FFF2-40B4-BE49-F238E27FC236}">
                <a16:creationId xmlns:a16="http://schemas.microsoft.com/office/drawing/2014/main" id="{B78F89EF-B934-4167-46DD-28FDE28183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2" b="16743"/>
          <a:stretch/>
        </p:blipFill>
        <p:spPr>
          <a:xfrm>
            <a:off x="2018371" y="-325363"/>
            <a:ext cx="7926911" cy="7350631"/>
          </a:xfrm>
          <a:prstGeom prst="rect">
            <a:avLst/>
          </a:prstGeom>
        </p:spPr>
      </p:pic>
      <p:pic>
        <p:nvPicPr>
          <p:cNvPr id="9" name="Khởi động tiết học - Bài 31">
            <a:hlinkClick r:id="" action="ppaction://media"/>
            <a:extLst>
              <a:ext uri="{FF2B5EF4-FFF2-40B4-BE49-F238E27FC236}">
                <a16:creationId xmlns:a16="http://schemas.microsoft.com/office/drawing/2014/main" id="{C9190016-9AAD-AC95-CCA4-DF5014003B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4451" t="18626" r="44075"/>
          <a:stretch/>
        </p:blipFill>
        <p:spPr>
          <a:xfrm>
            <a:off x="3456731" y="763418"/>
            <a:ext cx="4938800" cy="517306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4F9C8A-2D8E-5F97-83E7-F0BE2E02A5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65125"/>
            <a:ext cx="4268055" cy="1007903"/>
          </a:xfrm>
          <a:prstGeom prst="rect">
            <a:avLst/>
          </a:prstGeom>
        </p:spPr>
      </p:pic>
      <p:pic>
        <p:nvPicPr>
          <p:cNvPr id="11" name="图片 2">
            <a:extLst>
              <a:ext uri="{FF2B5EF4-FFF2-40B4-BE49-F238E27FC236}">
                <a16:creationId xmlns:a16="http://schemas.microsoft.com/office/drawing/2014/main" id="{7904C241-1313-6A58-AEAB-CA087C45ED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7" r="48496" b="35370"/>
          <a:stretch/>
        </p:blipFill>
        <p:spPr>
          <a:xfrm rot="14512596">
            <a:off x="6831472" y="-208823"/>
            <a:ext cx="2312844" cy="24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97" y="-1713293"/>
            <a:ext cx="9580005" cy="6902824"/>
          </a:xfrm>
          <a:prstGeom prst="rect">
            <a:avLst/>
          </a:prstGeom>
        </p:spPr>
      </p:pic>
      <p:pic>
        <p:nvPicPr>
          <p:cNvPr id="4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025" y="4886153"/>
            <a:ext cx="1461175" cy="1723004"/>
          </a:xfrm>
          <a:prstGeom prst="rect">
            <a:avLst/>
          </a:prstGeom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538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3" y="5025848"/>
            <a:ext cx="2490542" cy="19104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05" y="5025848"/>
            <a:ext cx="2558232" cy="1910489"/>
          </a:xfrm>
          <a:prstGeom prst="rect">
            <a:avLst/>
          </a:prstGeom>
        </p:spPr>
      </p:pic>
      <p:pic>
        <p:nvPicPr>
          <p:cNvPr id="9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69" y="732893"/>
            <a:ext cx="3815880" cy="1331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02EED-C646-9021-27C3-17749595E8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6861" y="2297090"/>
            <a:ext cx="8618275" cy="22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0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28698 -2.96296E-6 C 0.41563 -2.96296E-6 0.57435 0.0875 0.57435 0.1588 L 0.57435 0.3176 " pathEditMode="relative" rAng="0" ptsTypes="AAAA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711" y="158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6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100"/>
                            </p:stCondLst>
                            <p:childTnLst>
                              <p:par>
                                <p:cTn id="34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6EBB-DC85-C1E1-E42D-78643ACC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501805" y="1103971"/>
            <a:ext cx="11098762" cy="483963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1111223" y="714326"/>
            <a:ext cx="1018660" cy="97636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1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BA832E-A04B-F8F4-1DA3-5643801E94B7}"/>
              </a:ext>
            </a:extLst>
          </p:cNvPr>
          <p:cNvSpPr/>
          <p:nvPr/>
        </p:nvSpPr>
        <p:spPr>
          <a:xfrm>
            <a:off x="709422" y="2449280"/>
            <a:ext cx="448056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4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3 713 – 200 × 5</a:t>
            </a:r>
            <a:endParaRPr lang="vi-VN" sz="4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5A5644-B4D4-BB9E-2FF1-264289BA2828}"/>
              </a:ext>
            </a:extLst>
          </p:cNvPr>
          <p:cNvSpPr/>
          <p:nvPr/>
        </p:nvSpPr>
        <p:spPr>
          <a:xfrm>
            <a:off x="5647303" y="2491445"/>
            <a:ext cx="5804154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l-PL" sz="4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1 500 + (750 + 250) : 2</a:t>
            </a:r>
            <a:endParaRPr lang="vi-VN" sz="4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2">
            <a:extLst>
              <a:ext uri="{FF2B5EF4-FFF2-40B4-BE49-F238E27FC236}">
                <a16:creationId xmlns:a16="http://schemas.microsoft.com/office/drawing/2014/main" id="{0F9CA20F-B66F-E66C-4253-8B7D5AB800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107" y="5173082"/>
            <a:ext cx="6647232" cy="1627536"/>
          </a:xfrm>
          <a:prstGeom prst="rect">
            <a:avLst/>
          </a:prstGeom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6394460C-AD27-F141-C25D-DE795A17BF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63" y="3592176"/>
            <a:ext cx="1450082" cy="18579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DEE6BF-D6CE-5CBC-AD17-02ADBBA61A9B}"/>
              </a:ext>
            </a:extLst>
          </p:cNvPr>
          <p:cNvSpPr txBox="1"/>
          <p:nvPr/>
        </p:nvSpPr>
        <p:spPr>
          <a:xfrm>
            <a:off x="4200184" y="5234682"/>
            <a:ext cx="3791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 err="1">
                <a:solidFill>
                  <a:srgbClr val="0070C0"/>
                </a:solidFill>
                <a:latin typeface="SVN-Poky's" panose="020B0606040200020203" pitchFamily="34" charset="0"/>
              </a:rPr>
              <a:t>Thực</a:t>
            </a:r>
            <a:r>
              <a:rPr lang="en-GB" sz="3200" dirty="0">
                <a:solidFill>
                  <a:srgbClr val="0070C0"/>
                </a:solidFill>
                <a:latin typeface="SVN-Poky's" panose="020B0606040200020203" pitchFamily="34" charset="0"/>
              </a:rPr>
              <a:t> </a:t>
            </a:r>
            <a:r>
              <a:rPr lang="en-GB" sz="3200" dirty="0" err="1">
                <a:solidFill>
                  <a:srgbClr val="0070C0"/>
                </a:solidFill>
                <a:latin typeface="SVN-Poky's" panose="020B0606040200020203" pitchFamily="34" charset="0"/>
              </a:rPr>
              <a:t>hiện</a:t>
            </a:r>
            <a:r>
              <a:rPr lang="en-GB" sz="3200" dirty="0">
                <a:solidFill>
                  <a:srgbClr val="0070C0"/>
                </a:solidFill>
                <a:latin typeface="SVN-Poky's" panose="020B0606040200020203" pitchFamily="34" charset="0"/>
              </a:rPr>
              <a:t> </a:t>
            </a:r>
            <a:r>
              <a:rPr lang="en-GB" sz="3200" dirty="0" err="1">
                <a:solidFill>
                  <a:srgbClr val="0070C0"/>
                </a:solidFill>
                <a:latin typeface="SVN-Poky's" panose="020B0606040200020203" pitchFamily="34" charset="0"/>
              </a:rPr>
              <a:t>trên</a:t>
            </a:r>
            <a:r>
              <a:rPr lang="en-GB" sz="3200" dirty="0">
                <a:solidFill>
                  <a:srgbClr val="0070C0"/>
                </a:solidFill>
                <a:latin typeface="SVN-Poky's" panose="020B0606040200020203" pitchFamily="34" charset="0"/>
              </a:rPr>
              <a:t> </a:t>
            </a:r>
            <a:r>
              <a:rPr lang="en-GB" sz="3200" dirty="0" err="1">
                <a:solidFill>
                  <a:srgbClr val="0070C0"/>
                </a:solidFill>
                <a:latin typeface="SVN-Poky's" panose="020B0606040200020203" pitchFamily="34" charset="0"/>
              </a:rPr>
              <a:t>bảng</a:t>
            </a:r>
            <a:r>
              <a:rPr lang="en-GB" sz="3200" dirty="0">
                <a:solidFill>
                  <a:srgbClr val="0070C0"/>
                </a:solidFill>
                <a:latin typeface="SVN-Poky's" panose="020B0606040200020203" pitchFamily="34" charset="0"/>
              </a:rPr>
              <a:t> </a:t>
            </a:r>
            <a:r>
              <a:rPr lang="en-GB" sz="3200" dirty="0" err="1">
                <a:solidFill>
                  <a:srgbClr val="0070C0"/>
                </a:solidFill>
                <a:latin typeface="SVN-Poky's" panose="020B0606040200020203" pitchFamily="34" charset="0"/>
              </a:rPr>
              <a:t>nhóm</a:t>
            </a:r>
            <a:endParaRPr lang="vi-VN" sz="3200" dirty="0">
              <a:solidFill>
                <a:srgbClr val="0070C0"/>
              </a:solidFill>
            </a:endParaRPr>
          </a:p>
        </p:txBody>
      </p:sp>
      <p:pic>
        <p:nvPicPr>
          <p:cNvPr id="17" name="图片 2">
            <a:extLst>
              <a:ext uri="{FF2B5EF4-FFF2-40B4-BE49-F238E27FC236}">
                <a16:creationId xmlns:a16="http://schemas.microsoft.com/office/drawing/2014/main" id="{22BDB0BE-E45F-F91D-6A92-59066F4999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429" y="-1386915"/>
            <a:ext cx="4744588" cy="34186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4222589" y="607526"/>
            <a:ext cx="370782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36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giá trị của biểu thức</a:t>
            </a:r>
            <a:endParaRPr lang="vi-VN" sz="36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97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46EBB-DC85-C1E1-E42D-78643ACC6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>
                <a:latin typeface="#9Slide03 AllRoundGothic" panose="020B0703020202020104" pitchFamily="34" charset="-93"/>
              </a:rPr>
              <a:t>1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1643634" y="499564"/>
            <a:ext cx="10805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i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Tính giá trị của biểu thức.</a:t>
            </a:r>
            <a:endParaRPr lang="vi-V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1BA832E-A04B-F8F4-1DA3-5643801E94B7}"/>
              </a:ext>
            </a:extLst>
          </p:cNvPr>
          <p:cNvSpPr/>
          <p:nvPr/>
        </p:nvSpPr>
        <p:spPr>
          <a:xfrm>
            <a:off x="740664" y="1690688"/>
            <a:ext cx="4480560" cy="9144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sz="4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a) 3 713 – 200 × 5</a:t>
            </a:r>
            <a:endParaRPr lang="vi-VN" sz="4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5A5644-B4D4-BB9E-2FF1-264289BA2828}"/>
              </a:ext>
            </a:extLst>
          </p:cNvPr>
          <p:cNvSpPr/>
          <p:nvPr/>
        </p:nvSpPr>
        <p:spPr>
          <a:xfrm>
            <a:off x="5678424" y="1690688"/>
            <a:ext cx="5804154" cy="914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l-PL" sz="4000" b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b) 1 500 + (750 + 250) : 2</a:t>
            </a:r>
            <a:endParaRPr lang="vi-VN" sz="4000" b="1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11348-B035-BDEF-34A7-395448733787}"/>
              </a:ext>
            </a:extLst>
          </p:cNvPr>
          <p:cNvSpPr txBox="1"/>
          <p:nvPr/>
        </p:nvSpPr>
        <p:spPr>
          <a:xfrm>
            <a:off x="819531" y="3026771"/>
            <a:ext cx="6227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3 713 – 1 000</a:t>
            </a:r>
          </a:p>
          <a:p>
            <a:pPr algn="just"/>
            <a:r>
              <a:rPr lang="vi-VN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2 713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105FE-6622-43A3-0E82-80D97A82DAB8}"/>
              </a:ext>
            </a:extLst>
          </p:cNvPr>
          <p:cNvSpPr txBox="1"/>
          <p:nvPr/>
        </p:nvSpPr>
        <p:spPr>
          <a:xfrm>
            <a:off x="5707380" y="2909340"/>
            <a:ext cx="62270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1 500 + 1 000 : 2</a:t>
            </a:r>
          </a:p>
          <a:p>
            <a:pPr algn="just"/>
            <a:r>
              <a:rPr lang="vi-VN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1 500 + 5 000</a:t>
            </a:r>
          </a:p>
          <a:p>
            <a:pPr algn="just"/>
            <a:r>
              <a:rPr lang="vi-VN" sz="4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= 2 000</a:t>
            </a:r>
          </a:p>
        </p:txBody>
      </p:sp>
    </p:spTree>
    <p:extLst>
      <p:ext uri="{BB962C8B-B14F-4D97-AF65-F5344CB8AC3E}">
        <p14:creationId xmlns:p14="http://schemas.microsoft.com/office/powerpoint/2010/main" val="211738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2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1643634" y="499564"/>
            <a:ext cx="10805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 chữ số thích hợp.</a:t>
            </a:r>
            <a:endParaRPr lang="vi-V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BA721-78F2-408B-9FBD-83D5F30B1243}"/>
              </a:ext>
            </a:extLst>
          </p:cNvPr>
          <p:cNvSpPr txBox="1"/>
          <p:nvPr/>
        </p:nvSpPr>
        <p:spPr>
          <a:xfrm>
            <a:off x="580644" y="1501076"/>
            <a:ext cx="697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a)</a:t>
            </a:r>
            <a:endParaRPr lang="vi-VN" sz="32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B4BA43-3064-040D-AD2D-8B3AEBFB7DD1}"/>
              </a:ext>
            </a:extLst>
          </p:cNvPr>
          <p:cNvGrpSpPr/>
          <p:nvPr/>
        </p:nvGrpSpPr>
        <p:grpSpPr>
          <a:xfrm>
            <a:off x="1152483" y="1828957"/>
            <a:ext cx="3315206" cy="2519539"/>
            <a:chOff x="1152483" y="1828957"/>
            <a:chExt cx="3315206" cy="25195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ADBCBD-8FE6-E17E-0698-D9BC70A97E23}"/>
                </a:ext>
              </a:extLst>
            </p:cNvPr>
            <p:cNvSpPr txBox="1"/>
            <p:nvPr/>
          </p:nvSpPr>
          <p:spPr>
            <a:xfrm>
              <a:off x="1510540" y="1828957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60618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595BA1-9D76-6309-0490-A1E3E75641B2}"/>
                </a:ext>
              </a:extLst>
            </p:cNvPr>
            <p:cNvSpPr txBox="1"/>
            <p:nvPr/>
          </p:nvSpPr>
          <p:spPr>
            <a:xfrm>
              <a:off x="1536192" y="2609580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43  149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CDFA0A-95BB-7971-BD69-F1BD06B52A1C}"/>
                </a:ext>
              </a:extLst>
            </p:cNvPr>
            <p:cNvSpPr/>
            <p:nvPr/>
          </p:nvSpPr>
          <p:spPr>
            <a:xfrm>
              <a:off x="3511635" y="1975104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CEFAE-8D22-4434-BC7E-8541A4A6BD66}"/>
                </a:ext>
              </a:extLst>
            </p:cNvPr>
            <p:cNvSpPr/>
            <p:nvPr/>
          </p:nvSpPr>
          <p:spPr>
            <a:xfrm>
              <a:off x="2310131" y="2755623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601D2-CFB1-899D-8DE0-DD9C2A217B9A}"/>
                </a:ext>
              </a:extLst>
            </p:cNvPr>
            <p:cNvSpPr txBox="1"/>
            <p:nvPr/>
          </p:nvSpPr>
          <p:spPr>
            <a:xfrm>
              <a:off x="1486832" y="3517499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171  33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5A2F5A-880A-2D60-8A32-69C0385D7AD1}"/>
                </a:ext>
              </a:extLst>
            </p:cNvPr>
            <p:cNvCxnSpPr>
              <a:cxnSpLocks/>
            </p:cNvCxnSpPr>
            <p:nvPr/>
          </p:nvCxnSpPr>
          <p:spPr>
            <a:xfrm>
              <a:off x="1152483" y="3440577"/>
              <a:ext cx="319819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6A412-465C-E606-9C03-409DEBCEE9A8}"/>
                </a:ext>
              </a:extLst>
            </p:cNvPr>
            <p:cNvSpPr/>
            <p:nvPr/>
          </p:nvSpPr>
          <p:spPr>
            <a:xfrm>
              <a:off x="2588090" y="3684893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A18496-AC66-28F2-A78E-80728D3446CD}"/>
                </a:ext>
              </a:extLst>
            </p:cNvPr>
            <p:cNvSpPr txBox="1"/>
            <p:nvPr/>
          </p:nvSpPr>
          <p:spPr>
            <a:xfrm>
              <a:off x="1278636" y="2244455"/>
              <a:ext cx="432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-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8981E3-5D3A-950D-D00B-71E7AF72FE79}"/>
              </a:ext>
            </a:extLst>
          </p:cNvPr>
          <p:cNvGrpSpPr/>
          <p:nvPr/>
        </p:nvGrpSpPr>
        <p:grpSpPr>
          <a:xfrm>
            <a:off x="5753016" y="1505647"/>
            <a:ext cx="3621613" cy="4352356"/>
            <a:chOff x="5753016" y="1505647"/>
            <a:chExt cx="3621613" cy="43523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B5F88A-ABA2-7BEB-2A72-1165BCB0B124}"/>
                </a:ext>
              </a:extLst>
            </p:cNvPr>
            <p:cNvSpPr txBox="1"/>
            <p:nvPr/>
          </p:nvSpPr>
          <p:spPr>
            <a:xfrm>
              <a:off x="6349471" y="1873932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1  021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F3BDD8-D016-BFA0-22A6-93BC920E9BB5}"/>
                </a:ext>
              </a:extLst>
            </p:cNvPr>
            <p:cNvSpPr txBox="1"/>
            <p:nvPr/>
          </p:nvSpPr>
          <p:spPr>
            <a:xfrm>
              <a:off x="7537154" y="2584702"/>
              <a:ext cx="45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B0E81B-A3E4-1022-5334-B590A90FCE1A}"/>
                </a:ext>
              </a:extLst>
            </p:cNvPr>
            <p:cNvSpPr txBox="1"/>
            <p:nvPr/>
          </p:nvSpPr>
          <p:spPr>
            <a:xfrm>
              <a:off x="6011078" y="2366352"/>
              <a:ext cx="432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B1720C-8D34-FD24-B031-987D7BA3B6D3}"/>
                </a:ext>
              </a:extLst>
            </p:cNvPr>
            <p:cNvSpPr txBox="1"/>
            <p:nvPr/>
          </p:nvSpPr>
          <p:spPr>
            <a:xfrm>
              <a:off x="5753016" y="1505647"/>
              <a:ext cx="976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b)</a:t>
              </a:r>
              <a:endParaRPr lang="vi-VN" sz="3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639D6AA-12CD-65FE-043C-0DAE5225FF0B}"/>
                </a:ext>
              </a:extLst>
            </p:cNvPr>
            <p:cNvSpPr/>
            <p:nvPr/>
          </p:nvSpPr>
          <p:spPr>
            <a:xfrm>
              <a:off x="7969209" y="2706994"/>
              <a:ext cx="457200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25A918-B9E8-8F6E-50AE-7F90223F507D}"/>
                </a:ext>
              </a:extLst>
            </p:cNvPr>
            <p:cNvCxnSpPr>
              <a:cxnSpLocks/>
            </p:cNvCxnSpPr>
            <p:nvPr/>
          </p:nvCxnSpPr>
          <p:spPr>
            <a:xfrm>
              <a:off x="6166655" y="3468081"/>
              <a:ext cx="232342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03E60C8-C481-5ED7-A4C8-DAF3D638C5AF}"/>
                </a:ext>
              </a:extLst>
            </p:cNvPr>
            <p:cNvSpPr/>
            <p:nvPr/>
          </p:nvSpPr>
          <p:spPr>
            <a:xfrm>
              <a:off x="6756125" y="2014999"/>
              <a:ext cx="43105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B73CD7-4AC7-A082-87C9-9DD7FF54B66F}"/>
                </a:ext>
              </a:extLst>
            </p:cNvPr>
            <p:cNvSpPr txBox="1"/>
            <p:nvPr/>
          </p:nvSpPr>
          <p:spPr>
            <a:xfrm>
              <a:off x="6443132" y="3545002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15021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DE988E-6AE1-DF41-16BB-5AF71D1650D5}"/>
                </a:ext>
              </a:extLst>
            </p:cNvPr>
            <p:cNvSpPr txBox="1"/>
            <p:nvPr/>
          </p:nvSpPr>
          <p:spPr>
            <a:xfrm>
              <a:off x="6071405" y="4171625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7510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285534B-09B0-87D2-98AC-8B7EB6EEE1D0}"/>
                </a:ext>
              </a:extLst>
            </p:cNvPr>
            <p:cNvSpPr/>
            <p:nvPr/>
          </p:nvSpPr>
          <p:spPr>
            <a:xfrm>
              <a:off x="7659909" y="4339019"/>
              <a:ext cx="446401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BE05A05-C285-C1B5-3858-FF83A5D8356F}"/>
                </a:ext>
              </a:extLst>
            </p:cNvPr>
            <p:cNvCxnSpPr>
              <a:cxnSpLocks/>
            </p:cNvCxnSpPr>
            <p:nvPr/>
          </p:nvCxnSpPr>
          <p:spPr>
            <a:xfrm>
              <a:off x="6115283" y="5002622"/>
              <a:ext cx="232342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D07C1B-99B4-6EB1-6754-F0561AB93D93}"/>
                </a:ext>
              </a:extLst>
            </p:cNvPr>
            <p:cNvSpPr txBox="1"/>
            <p:nvPr/>
          </p:nvSpPr>
          <p:spPr>
            <a:xfrm>
              <a:off x="6011078" y="5027006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766071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66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03FC2-21AA-3641-6444-0E9DAF655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/>
          </a:p>
        </p:txBody>
      </p:sp>
      <p:pic>
        <p:nvPicPr>
          <p:cNvPr id="4" name="Picture 3" descr="A cartoon child riding a bicycle&#10;&#10;Description automatically generated">
            <a:extLst>
              <a:ext uri="{FF2B5EF4-FFF2-40B4-BE49-F238E27FC236}">
                <a16:creationId xmlns:a16="http://schemas.microsoft.com/office/drawing/2014/main" id="{B9FA55E6-68E2-7E62-51BA-D04AD6613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D29FD9-0718-D9D1-8BC1-27128C095DB9}"/>
              </a:ext>
            </a:extLst>
          </p:cNvPr>
          <p:cNvSpPr/>
          <p:nvPr/>
        </p:nvSpPr>
        <p:spPr>
          <a:xfrm>
            <a:off x="457200" y="365125"/>
            <a:ext cx="11219688" cy="6127750"/>
          </a:xfrm>
          <a:prstGeom prst="roundRect">
            <a:avLst/>
          </a:prstGeom>
          <a:solidFill>
            <a:schemeClr val="bg1">
              <a:alpha val="92000"/>
            </a:schemeClr>
          </a:solidFill>
          <a:ln w="57150">
            <a:solidFill>
              <a:srgbClr val="00B050">
                <a:alpha val="99000"/>
              </a:srgbClr>
            </a:solidFill>
            <a:prstDash val="dashDot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7B358F7-B62E-ABCF-EA12-69238B9E42C5}"/>
              </a:ext>
            </a:extLst>
          </p:cNvPr>
          <p:cNvSpPr/>
          <p:nvPr/>
        </p:nvSpPr>
        <p:spPr>
          <a:xfrm>
            <a:off x="838200" y="570706"/>
            <a:ext cx="697992" cy="62715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latin typeface="#9Slide03 AllRoundGothic" panose="020B0703020202020104" pitchFamily="34" charset="-93"/>
              </a:rPr>
              <a:t>2</a:t>
            </a:r>
            <a:endParaRPr lang="vi-VN" sz="4400" dirty="0">
              <a:latin typeface="#9Slide03 AllRoundGothic" panose="020B0703020202020104" pitchFamily="34" charset="-9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44905-28D1-6939-9B58-FBEF7E4C4DF4}"/>
              </a:ext>
            </a:extLst>
          </p:cNvPr>
          <p:cNvSpPr txBox="1"/>
          <p:nvPr/>
        </p:nvSpPr>
        <p:spPr>
          <a:xfrm>
            <a:off x="1643634" y="499564"/>
            <a:ext cx="108059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4400" b="1" i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Tìm chữ số thích hợp.</a:t>
            </a:r>
            <a:endParaRPr lang="vi-VN" sz="44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FBA721-78F2-408B-9FBD-83D5F30B1243}"/>
              </a:ext>
            </a:extLst>
          </p:cNvPr>
          <p:cNvSpPr txBox="1"/>
          <p:nvPr/>
        </p:nvSpPr>
        <p:spPr>
          <a:xfrm>
            <a:off x="580644" y="1501076"/>
            <a:ext cx="697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a)</a:t>
            </a:r>
            <a:endParaRPr lang="vi-VN" sz="32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5B4BA43-3064-040D-AD2D-8B3AEBFB7DD1}"/>
              </a:ext>
            </a:extLst>
          </p:cNvPr>
          <p:cNvGrpSpPr/>
          <p:nvPr/>
        </p:nvGrpSpPr>
        <p:grpSpPr>
          <a:xfrm>
            <a:off x="1152483" y="1828957"/>
            <a:ext cx="3315206" cy="2519539"/>
            <a:chOff x="1152483" y="1828957"/>
            <a:chExt cx="3315206" cy="25195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ADBCBD-8FE6-E17E-0698-D9BC70A97E23}"/>
                </a:ext>
              </a:extLst>
            </p:cNvPr>
            <p:cNvSpPr txBox="1"/>
            <p:nvPr/>
          </p:nvSpPr>
          <p:spPr>
            <a:xfrm>
              <a:off x="1510540" y="1828957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60618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0595BA1-9D76-6309-0490-A1E3E75641B2}"/>
                </a:ext>
              </a:extLst>
            </p:cNvPr>
            <p:cNvSpPr txBox="1"/>
            <p:nvPr/>
          </p:nvSpPr>
          <p:spPr>
            <a:xfrm>
              <a:off x="1536192" y="2609580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43  149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CDFA0A-95BB-7971-BD69-F1BD06B52A1C}"/>
                </a:ext>
              </a:extLst>
            </p:cNvPr>
            <p:cNvSpPr/>
            <p:nvPr/>
          </p:nvSpPr>
          <p:spPr>
            <a:xfrm>
              <a:off x="3511635" y="1975104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CEFAE-8D22-4434-BC7E-8541A4A6BD66}"/>
                </a:ext>
              </a:extLst>
            </p:cNvPr>
            <p:cNvSpPr/>
            <p:nvPr/>
          </p:nvSpPr>
          <p:spPr>
            <a:xfrm>
              <a:off x="2310131" y="2755623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ED601D2-CFB1-899D-8DE0-DD9C2A217B9A}"/>
                </a:ext>
              </a:extLst>
            </p:cNvPr>
            <p:cNvSpPr txBox="1"/>
            <p:nvPr/>
          </p:nvSpPr>
          <p:spPr>
            <a:xfrm>
              <a:off x="1486832" y="3517499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171  33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15A2F5A-880A-2D60-8A32-69C0385D7AD1}"/>
                </a:ext>
              </a:extLst>
            </p:cNvPr>
            <p:cNvCxnSpPr>
              <a:cxnSpLocks/>
            </p:cNvCxnSpPr>
            <p:nvPr/>
          </p:nvCxnSpPr>
          <p:spPr>
            <a:xfrm>
              <a:off x="1152483" y="3440577"/>
              <a:ext cx="3198197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B6A412-465C-E606-9C03-409DEBCEE9A8}"/>
                </a:ext>
              </a:extLst>
            </p:cNvPr>
            <p:cNvSpPr/>
            <p:nvPr/>
          </p:nvSpPr>
          <p:spPr>
            <a:xfrm>
              <a:off x="2588090" y="3684893"/>
              <a:ext cx="52086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A18496-AC66-28F2-A78E-80728D3446CD}"/>
                </a:ext>
              </a:extLst>
            </p:cNvPr>
            <p:cNvSpPr txBox="1"/>
            <p:nvPr/>
          </p:nvSpPr>
          <p:spPr>
            <a:xfrm>
              <a:off x="1278636" y="2244455"/>
              <a:ext cx="432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-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8981E3-5D3A-950D-D00B-71E7AF72FE79}"/>
              </a:ext>
            </a:extLst>
          </p:cNvPr>
          <p:cNvGrpSpPr/>
          <p:nvPr/>
        </p:nvGrpSpPr>
        <p:grpSpPr>
          <a:xfrm>
            <a:off x="5753016" y="1505647"/>
            <a:ext cx="3621613" cy="4352356"/>
            <a:chOff x="5753016" y="1505647"/>
            <a:chExt cx="3621613" cy="435235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B5F88A-ABA2-7BEB-2A72-1165BCB0B124}"/>
                </a:ext>
              </a:extLst>
            </p:cNvPr>
            <p:cNvSpPr txBox="1"/>
            <p:nvPr/>
          </p:nvSpPr>
          <p:spPr>
            <a:xfrm>
              <a:off x="6349471" y="1873932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1  021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F3BDD8-D016-BFA0-22A6-93BC920E9BB5}"/>
                </a:ext>
              </a:extLst>
            </p:cNvPr>
            <p:cNvSpPr txBox="1"/>
            <p:nvPr/>
          </p:nvSpPr>
          <p:spPr>
            <a:xfrm>
              <a:off x="7537154" y="2584702"/>
              <a:ext cx="45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4B0E81B-A3E4-1022-5334-B590A90FCE1A}"/>
                </a:ext>
              </a:extLst>
            </p:cNvPr>
            <p:cNvSpPr txBox="1"/>
            <p:nvPr/>
          </p:nvSpPr>
          <p:spPr>
            <a:xfrm>
              <a:off x="6011078" y="2366352"/>
              <a:ext cx="432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x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B1720C-8D34-FD24-B031-987D7BA3B6D3}"/>
                </a:ext>
              </a:extLst>
            </p:cNvPr>
            <p:cNvSpPr txBox="1"/>
            <p:nvPr/>
          </p:nvSpPr>
          <p:spPr>
            <a:xfrm>
              <a:off x="5753016" y="1505647"/>
              <a:ext cx="97696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/>
                <a:t>b)</a:t>
              </a:r>
              <a:endParaRPr lang="vi-VN" sz="320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639D6AA-12CD-65FE-043C-0DAE5225FF0B}"/>
                </a:ext>
              </a:extLst>
            </p:cNvPr>
            <p:cNvSpPr/>
            <p:nvPr/>
          </p:nvSpPr>
          <p:spPr>
            <a:xfrm>
              <a:off x="7969209" y="2706994"/>
              <a:ext cx="457200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225A918-B9E8-8F6E-50AE-7F90223F507D}"/>
                </a:ext>
              </a:extLst>
            </p:cNvPr>
            <p:cNvCxnSpPr>
              <a:cxnSpLocks/>
            </p:cNvCxnSpPr>
            <p:nvPr/>
          </p:nvCxnSpPr>
          <p:spPr>
            <a:xfrm>
              <a:off x="6166655" y="3468081"/>
              <a:ext cx="232342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03E60C8-C481-5ED7-A4C8-DAF3D638C5AF}"/>
                </a:ext>
              </a:extLst>
            </p:cNvPr>
            <p:cNvSpPr/>
            <p:nvPr/>
          </p:nvSpPr>
          <p:spPr>
            <a:xfrm>
              <a:off x="6756125" y="2014999"/>
              <a:ext cx="431059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8B73CD7-4AC7-A082-87C9-9DD7FF54B66F}"/>
                </a:ext>
              </a:extLst>
            </p:cNvPr>
            <p:cNvSpPr txBox="1"/>
            <p:nvPr/>
          </p:nvSpPr>
          <p:spPr>
            <a:xfrm>
              <a:off x="6443132" y="3545002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15021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DE988E-6AE1-DF41-16BB-5AF71D1650D5}"/>
                </a:ext>
              </a:extLst>
            </p:cNvPr>
            <p:cNvSpPr txBox="1"/>
            <p:nvPr/>
          </p:nvSpPr>
          <p:spPr>
            <a:xfrm>
              <a:off x="6071405" y="4171625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7510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285534B-09B0-87D2-98AC-8B7EB6EEE1D0}"/>
                </a:ext>
              </a:extLst>
            </p:cNvPr>
            <p:cNvSpPr/>
            <p:nvPr/>
          </p:nvSpPr>
          <p:spPr>
            <a:xfrm>
              <a:off x="7659909" y="4339019"/>
              <a:ext cx="446401" cy="49620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dirty="0">
                  <a:solidFill>
                    <a:sysClr val="windowText" lastClr="000000"/>
                  </a:solidFill>
                </a:rPr>
                <a:t>?</a:t>
              </a:r>
              <a:endParaRPr lang="vi-VN" sz="4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BE05A05-C285-C1B5-3858-FF83A5D8356F}"/>
                </a:ext>
              </a:extLst>
            </p:cNvPr>
            <p:cNvCxnSpPr>
              <a:cxnSpLocks/>
            </p:cNvCxnSpPr>
            <p:nvPr/>
          </p:nvCxnSpPr>
          <p:spPr>
            <a:xfrm>
              <a:off x="6115283" y="5002622"/>
              <a:ext cx="2323422" cy="0"/>
            </a:xfrm>
            <a:prstGeom prst="line">
              <a:avLst/>
            </a:prstGeom>
            <a:ln w="57150">
              <a:solidFill>
                <a:schemeClr val="bg2">
                  <a:lumMod val="1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0D07C1B-99B4-6EB1-6754-F0561AB93D93}"/>
                </a:ext>
              </a:extLst>
            </p:cNvPr>
            <p:cNvSpPr txBox="1"/>
            <p:nvPr/>
          </p:nvSpPr>
          <p:spPr>
            <a:xfrm>
              <a:off x="6011078" y="5027006"/>
              <a:ext cx="29314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800" spc="600" dirty="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766071</a:t>
              </a:r>
              <a:endParaRPr lang="vi-VN" sz="4800" spc="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C46574F-8B23-BB4F-5C53-12915DE04CA3}"/>
              </a:ext>
            </a:extLst>
          </p:cNvPr>
          <p:cNvSpPr/>
          <p:nvPr/>
        </p:nvSpPr>
        <p:spPr>
          <a:xfrm>
            <a:off x="3539500" y="1963478"/>
            <a:ext cx="520869" cy="496207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BC75C0-B1A5-787E-6695-6AA88CC640AF}"/>
              </a:ext>
            </a:extLst>
          </p:cNvPr>
          <p:cNvSpPr/>
          <p:nvPr/>
        </p:nvSpPr>
        <p:spPr>
          <a:xfrm>
            <a:off x="2323330" y="2742648"/>
            <a:ext cx="520869" cy="521085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14CBF2-F71D-8A3E-C0C4-99EDACFE69C3}"/>
              </a:ext>
            </a:extLst>
          </p:cNvPr>
          <p:cNvSpPr/>
          <p:nvPr/>
        </p:nvSpPr>
        <p:spPr>
          <a:xfrm>
            <a:off x="2587098" y="3665017"/>
            <a:ext cx="520869" cy="521085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0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AD1055-C16C-01FF-7776-71F93E7C6238}"/>
              </a:ext>
            </a:extLst>
          </p:cNvPr>
          <p:cNvSpPr/>
          <p:nvPr/>
        </p:nvSpPr>
        <p:spPr>
          <a:xfrm>
            <a:off x="6756125" y="2000600"/>
            <a:ext cx="431059" cy="521085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FC51D4-482B-1ADC-7D8E-63B7D2131715}"/>
              </a:ext>
            </a:extLst>
          </p:cNvPr>
          <p:cNvSpPr/>
          <p:nvPr/>
        </p:nvSpPr>
        <p:spPr>
          <a:xfrm>
            <a:off x="7986521" y="2735711"/>
            <a:ext cx="520869" cy="521085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C2AFFB-0548-96D1-92CC-421C073B4420}"/>
              </a:ext>
            </a:extLst>
          </p:cNvPr>
          <p:cNvSpPr/>
          <p:nvPr/>
        </p:nvSpPr>
        <p:spPr>
          <a:xfrm>
            <a:off x="7642044" y="4337621"/>
            <a:ext cx="520869" cy="521085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vi-VN" sz="40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76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305</Words>
  <Application>Microsoft Office PowerPoint</Application>
  <PresentationFormat>Widescreen</PresentationFormat>
  <Paragraphs>85</Paragraphs>
  <Slides>15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SVN-Poky's</vt:lpstr>
      <vt:lpstr>Times New Roman</vt:lpstr>
      <vt:lpstr>#9Slide03 AllRoundGothic</vt:lpstr>
      <vt:lpstr>Arial</vt:lpstr>
      <vt:lpstr>Aptos Display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VO THI YEN NHI</dc:creator>
  <cp:lastModifiedBy>Chang Chang</cp:lastModifiedBy>
  <cp:revision>3</cp:revision>
  <dcterms:created xsi:type="dcterms:W3CDTF">2024-07-16T16:05:46Z</dcterms:created>
  <dcterms:modified xsi:type="dcterms:W3CDTF">2024-08-13T19:40:19Z</dcterms:modified>
</cp:coreProperties>
</file>